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1" r:id="rId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7DFED5BE-8C21-49AB-BF29-1A52D6CF6426}">
          <p14:sldIdLst>
            <p14:sldId id="256"/>
            <p14:sldId id="259"/>
            <p14:sldId id="260"/>
            <p14:sldId id="257"/>
            <p14:sldId id="258"/>
            <p14:sldId id="261"/>
          </p14:sldIdLst>
        </p14:section>
        <p14:section name="Sección sin título" id="{5DCAAA48-1689-4E0B-BBC4-6BC91CA3147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8558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0092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27074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30406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51576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85550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36212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1391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46121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98592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15809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A9819-9545-47EF-B0FB-F60F929980F0}" type="datetimeFigureOut">
              <a:rPr lang="es-CO" smtClean="0"/>
              <a:t>26/06/2018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A97ED-0EA7-468D-B347-858D2633063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1697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76400" y="665163"/>
            <a:ext cx="9144000" cy="1038946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s-CO" dirty="0" smtClean="0"/>
              <a:t>EL SIERVO FIEL Y PRUDENTE </a:t>
            </a: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350" y="2327563"/>
            <a:ext cx="7353300" cy="42256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Rectángulo 4"/>
          <p:cNvSpPr/>
          <p:nvPr/>
        </p:nvSpPr>
        <p:spPr>
          <a:xfrm>
            <a:off x="7542067" y="5599093"/>
            <a:ext cx="2230583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CO" sz="2800" dirty="0" smtClean="0"/>
              <a:t>¿Es </a:t>
            </a:r>
            <a:r>
              <a:rPr lang="es-CO" sz="2800" dirty="0"/>
              <a:t>usted uno de ellos</a:t>
            </a:r>
            <a:r>
              <a:rPr lang="es-CO" sz="2800" dirty="0" smtClean="0"/>
              <a:t>?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722789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/>
              <a:t>Escucha con atención: </a:t>
            </a:r>
            <a:r>
              <a:rPr lang="es-CO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palabra es para ti</a:t>
            </a:r>
            <a:endParaRPr lang="es-CO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1673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CO" dirty="0"/>
              <a:t> </a:t>
            </a:r>
            <a:r>
              <a:rPr lang="es-CO" b="1" u="sng" dirty="0" smtClean="0"/>
              <a:t>Mat.24:45-51</a:t>
            </a:r>
            <a:r>
              <a:rPr lang="es-CO" dirty="0" smtClean="0"/>
              <a:t>: </a:t>
            </a:r>
          </a:p>
          <a:p>
            <a:r>
              <a:rPr lang="es-CO" dirty="0" smtClean="0"/>
              <a:t>“¿Quién </a:t>
            </a:r>
            <a:r>
              <a:rPr lang="es-CO" dirty="0"/>
              <a:t>pues es el siervo fiel y prudente, al cual puso su señor sobre su familia para que les dé alimento a tiempo? </a:t>
            </a:r>
            <a:r>
              <a:rPr lang="es-CO" dirty="0" smtClean="0"/>
              <a:t>46 </a:t>
            </a:r>
            <a:r>
              <a:rPr lang="es-CO" dirty="0"/>
              <a:t>Bienaventurado aquel siervo, al cual, cuando su señor viniere, le hallare haciendo así. </a:t>
            </a:r>
            <a:r>
              <a:rPr lang="es-CO" dirty="0" smtClean="0"/>
              <a:t>47 </a:t>
            </a:r>
            <a:r>
              <a:rPr lang="es-CO" dirty="0"/>
              <a:t>De cierto os digo, [que] sobre todos sus bienes le pondrá. </a:t>
            </a:r>
            <a:r>
              <a:rPr lang="es-CO" dirty="0" smtClean="0"/>
              <a:t>48 </a:t>
            </a:r>
            <a:r>
              <a:rPr lang="es-CO" dirty="0"/>
              <a:t>Y si aquel siervo malo dijere en su corazón: Mi señor se tarda en venir; </a:t>
            </a:r>
            <a:r>
              <a:rPr lang="es-CO" dirty="0" smtClean="0"/>
              <a:t>49 </a:t>
            </a:r>
            <a:r>
              <a:rPr lang="es-CO" dirty="0"/>
              <a:t>y comenzare a herir a sus consiervos, y aun a comer y a beber con los borrachos, </a:t>
            </a:r>
            <a:r>
              <a:rPr lang="es-CO" dirty="0" smtClean="0"/>
              <a:t>50 </a:t>
            </a:r>
            <a:r>
              <a:rPr lang="es-CO" dirty="0"/>
              <a:t>vendrá el señor de aquel siervo en el día que no espera, y a la hora que no sabe, </a:t>
            </a:r>
            <a:r>
              <a:rPr lang="es-CO" dirty="0" smtClean="0"/>
              <a:t>51 </a:t>
            </a:r>
            <a:r>
              <a:rPr lang="es-CO" dirty="0"/>
              <a:t>y le cortará por medio, y pondrá su parte con los hipócritas; allí será el lloro y el crujir de </a:t>
            </a:r>
            <a:r>
              <a:rPr lang="es-CO" dirty="0" smtClean="0"/>
              <a:t>dientes”.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18128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7091" y="318656"/>
            <a:ext cx="11582400" cy="3546762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s-CO" dirty="0" smtClean="0"/>
              <a:t>Estamos viviendo en los tiempos finales, y si tu eres en realidad “siervo de Dios”, como dices, debes colocarte del lado de Dios, y alimentar a la “familia de Dios”, con el mensaje de salvación que Dios ha revelado para este tiempo. </a:t>
            </a:r>
          </a:p>
          <a:p>
            <a:r>
              <a:rPr lang="es-CO" dirty="0" smtClean="0"/>
              <a:t>Y no colocarte del lado del enemigo de Dios, como dice la profeta de Dios que: “Satanás redobla sus esfuerzos para hacer fracasar la obra de Cristo en beneficio del hombre y para sujetar las almas en sus lazos. Su objeto consiste en tener sumido al pueblo en las tinieblas y en la impenitencia hasta que termine la obra mediadora del Salvador y no haya más sacrificio por el pecado” </a:t>
            </a:r>
            <a:r>
              <a:rPr lang="es-CO" b="1" dirty="0" smtClean="0"/>
              <a:t>(CS 572.1).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77091" y="3995678"/>
            <a:ext cx="11582399" cy="2677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CO" sz="2400" dirty="0"/>
              <a:t>Dios había revelado a los dirigentes del pueblo de Israel, al menos 536 años antes a través de </a:t>
            </a:r>
            <a:r>
              <a:rPr lang="es-CO" sz="2400" dirty="0">
                <a:solidFill>
                  <a:srgbClr val="FF0000"/>
                </a:solidFill>
              </a:rPr>
              <a:t>(Dan.9:24-27) </a:t>
            </a:r>
            <a:r>
              <a:rPr lang="es-CO" sz="2400" dirty="0"/>
              <a:t>lo relacionado al tiempo de gracia que Dios les concedía, a ellos, pero ellos, por negligencia o incredulidad, o no habían escudriñado la profecía, o no le creían a Dios, como ellos aseveraban creer, y no lo habían enseñado a su rebaño, y cuando se cumplió la profecía, los tomo de sorpresa. Totalmente en tinieblas, dedicados a otras cosas, menos en lo que realmente debían estar preparados. Y EGW dice: “Su sangre será demandada de sus manos”. </a:t>
            </a:r>
            <a:r>
              <a:rPr lang="es-CO" sz="2400" dirty="0">
                <a:solidFill>
                  <a:srgbClr val="FF0000"/>
                </a:solidFill>
              </a:rPr>
              <a:t>(CS 422,1). </a:t>
            </a:r>
          </a:p>
        </p:txBody>
      </p:sp>
    </p:spTree>
    <p:extLst>
      <p:ext uri="{BB962C8B-B14F-4D97-AF65-F5344CB8AC3E}">
        <p14:creationId xmlns:p14="http://schemas.microsoft.com/office/powerpoint/2010/main" val="227030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18655" y="249383"/>
            <a:ext cx="11554690" cy="1787235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O" dirty="0" smtClean="0"/>
              <a:t>A Daniel no se le dieron fechas, excepto el evento inicial, “la orden para reconstruir el templo de Jerusalén”. </a:t>
            </a:r>
            <a:r>
              <a:rPr lang="es-CO" u="sng" dirty="0" smtClean="0"/>
              <a:t>Cuando se firmara el decreto</a:t>
            </a:r>
            <a:r>
              <a:rPr lang="es-CO" dirty="0" smtClean="0"/>
              <a:t>, decía la profecía. </a:t>
            </a:r>
            <a:r>
              <a:rPr lang="es-CO" dirty="0"/>
              <a:t>E</a:t>
            </a:r>
            <a:r>
              <a:rPr lang="es-CO" dirty="0" smtClean="0"/>
              <a:t>l </a:t>
            </a:r>
            <a:r>
              <a:rPr lang="es-CO" dirty="0" smtClean="0"/>
              <a:t>año 457, </a:t>
            </a:r>
            <a:r>
              <a:rPr lang="es-CO" dirty="0" smtClean="0"/>
              <a:t>fue la base de la profecía, de </a:t>
            </a:r>
            <a:r>
              <a:rPr lang="es-CO" dirty="0" smtClean="0"/>
              <a:t>ahí, menos siete semanas, </a:t>
            </a:r>
            <a:r>
              <a:rPr lang="es-CO" u="sng" dirty="0" smtClean="0"/>
              <a:t>49 años</a:t>
            </a:r>
            <a:r>
              <a:rPr lang="es-CO" dirty="0" smtClean="0"/>
              <a:t>, menos 62 semanas, </a:t>
            </a:r>
            <a:r>
              <a:rPr lang="es-CO" u="sng" dirty="0" smtClean="0"/>
              <a:t>434 años</a:t>
            </a:r>
            <a:r>
              <a:rPr lang="es-CO" dirty="0" smtClean="0"/>
              <a:t>, menos una semana, </a:t>
            </a:r>
            <a:r>
              <a:rPr lang="es-CO" u="sng" dirty="0" smtClean="0"/>
              <a:t>7 años</a:t>
            </a:r>
            <a:r>
              <a:rPr lang="es-CO" dirty="0" smtClean="0"/>
              <a:t>, dividida en 2 parte. medía semana, 3 años y medio, menos media semana, 3 años y medio, la que culminó en el año 34.  </a:t>
            </a:r>
            <a:endParaRPr lang="es-CO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54" y="2258291"/>
            <a:ext cx="11554691" cy="3726873"/>
          </a:xfrm>
          <a:prstGeom prst="rect">
            <a:avLst/>
          </a:prstGeom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" name="Rectángulo 1"/>
          <p:cNvSpPr/>
          <p:nvPr/>
        </p:nvSpPr>
        <p:spPr>
          <a:xfrm>
            <a:off x="318654" y="6096000"/>
            <a:ext cx="11554691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sz="2400" b="1" dirty="0"/>
              <a:t>Por ende sabemos que las fechas estaban implícitas en cada evento, lo cuan sucedió exactamente, como Dios lo había </a:t>
            </a:r>
            <a:r>
              <a:rPr lang="es-CO" sz="2400" b="1" dirty="0" smtClean="0"/>
              <a:t>ordenado, ni más antes ni después.</a:t>
            </a: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15821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07819"/>
            <a:ext cx="10515600" cy="2798618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CO" sz="3100" dirty="0" smtClean="0"/>
              <a:t>El cronograma de las setenta semanas, es un llamado que Dios nos hace hoy, para que le creamos a Él, y a su profeta, EGW, porque así como tuvo su cumplimiento esa profecía, la de los 6000 años de pecado también se cumplirá, y nuestro deber hoy es trabajar con todo empeño, en nuestra preparación como en la preparación del mundo para su cumplimiento</a:t>
            </a:r>
            <a:r>
              <a:rPr lang="es-CO" sz="3600" dirty="0" smtClean="0"/>
              <a:t>, como lo hicieron las cinco vírgenes prudentes.</a:t>
            </a:r>
            <a:endParaRPr lang="es-CO" sz="36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946" y="3131128"/>
            <a:ext cx="5424054" cy="24384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3818" y="3131126"/>
            <a:ext cx="5049982" cy="243840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40326" y="5694216"/>
            <a:ext cx="11014365" cy="8309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sz="2400" dirty="0"/>
              <a:t>Las vírgenes prudentes no fueron sorprendidas por el regreso del novio porque estaban </a:t>
            </a:r>
            <a:r>
              <a:rPr lang="es-CO" sz="2400" dirty="0" smtClean="0"/>
              <a:t>preparadas. Las cinco fatuas habían postergado su preparación y se perdieron,</a:t>
            </a:r>
          </a:p>
        </p:txBody>
      </p:sp>
    </p:spTree>
    <p:extLst>
      <p:ext uri="{BB962C8B-B14F-4D97-AF65-F5344CB8AC3E}">
        <p14:creationId xmlns:p14="http://schemas.microsoft.com/office/powerpoint/2010/main" val="2868269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3719028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1503</TotalTime>
  <Words>651</Words>
  <Application>Microsoft Office PowerPoint</Application>
  <PresentationFormat>Panorámica</PresentationFormat>
  <Paragraphs>12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de Office</vt:lpstr>
      <vt:lpstr>EL SIERVO FIEL Y PRUDENTE </vt:lpstr>
      <vt:lpstr>Escucha con atención: Esta palabra es para ti</vt:lpstr>
      <vt:lpstr>Presentación de PowerPoint</vt:lpstr>
      <vt:lpstr>Presentación de PowerPoint</vt:lpstr>
      <vt:lpstr>El cronograma de las setenta semanas, es un llamado que Dios nos hace hoy, para que le creamos a Él, y a su profeta, EGW, porque así como tuvo su cumplimiento esa profecía, la de los 6000 años de pecado también se cumplirá, y nuestro deber hoy es trabajar con todo empeño, en nuestra preparación como en la preparación del mundo para su cumplimiento, como lo hicieron las cinco vírgenes prudentes.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SIERVO FIEL Y PRUDENTE </dc:title>
  <dc:creator>Usuario de Windows</dc:creator>
  <cp:lastModifiedBy>Usuario de Windows</cp:lastModifiedBy>
  <cp:revision>26</cp:revision>
  <dcterms:created xsi:type="dcterms:W3CDTF">2018-05-16T01:27:13Z</dcterms:created>
  <dcterms:modified xsi:type="dcterms:W3CDTF">2018-06-27T12:38:16Z</dcterms:modified>
</cp:coreProperties>
</file>